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60" r:id="rId3"/>
    <p:sldId id="262" r:id="rId4"/>
    <p:sldId id="263" r:id="rId5"/>
    <p:sldId id="269" r:id="rId6"/>
    <p:sldId id="264" r:id="rId7"/>
    <p:sldId id="265" r:id="rId8"/>
    <p:sldId id="266" r:id="rId9"/>
    <p:sldId id="267" r:id="rId10"/>
    <p:sldId id="268" r:id="rId1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73"/>
    <p:restoredTop sz="93078"/>
  </p:normalViewPr>
  <p:slideViewPr>
    <p:cSldViewPr snapToGrid="0" snapToObjects="1">
      <p:cViewPr>
        <p:scale>
          <a:sx n="72" d="100"/>
          <a:sy n="72" d="100"/>
        </p:scale>
        <p:origin x="-1912" y="-1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715803"/>
            <a:ext cx="9134676" cy="849587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98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0" y="2614432"/>
            <a:ext cx="9134676" cy="849587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037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0" y="1952580"/>
            <a:ext cx="9134676" cy="849587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509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41799"/>
            <a:ext cx="82296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860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677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1430" y="2146"/>
            <a:ext cx="82296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2426" y="1008855"/>
            <a:ext cx="617183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10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2499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2499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193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54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032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214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52963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051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087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943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179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888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2" r:id="rId3"/>
    <p:sldLayoutId id="2147483661" r:id="rId4"/>
    <p:sldLayoutId id="2147483650" r:id="rId5"/>
    <p:sldLayoutId id="2147483660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Rockwel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Calibri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Calibri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alibri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Calibri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Calibri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www.facebook.com/peopleofgonzagau/" TargetMode="External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www.flickr.com/photos/university-of-san-francisco/sets/72157644636355773" TargetMode="External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r>
              <a:rPr lang="en-US" dirty="0" err="1" smtClean="0"/>
              <a:t>OneOfTheOnes</a:t>
            </a:r>
            <a:r>
              <a:rPr lang="en-US" dirty="0" smtClean="0"/>
              <a:t> Photo Series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770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Showcase the diverse campus community and members therein that constitute “The Ones”</a:t>
            </a:r>
          </a:p>
          <a:p>
            <a:r>
              <a:rPr lang="en-US" dirty="0" smtClean="0"/>
              <a:t>Raise awareness for different areas of SU</a:t>
            </a:r>
          </a:p>
          <a:p>
            <a:r>
              <a:rPr lang="en-US" dirty="0" smtClean="0"/>
              <a:t>Provide content for #</a:t>
            </a:r>
            <a:r>
              <a:rPr lang="en-US" dirty="0" err="1" smtClean="0"/>
              <a:t>OneOfTheOnes</a:t>
            </a:r>
            <a:r>
              <a:rPr lang="en-US" dirty="0" smtClean="0"/>
              <a:t> social media campaign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217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Media Platforms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Facebook</a:t>
            </a:r>
          </a:p>
          <a:p>
            <a:r>
              <a:rPr lang="en-US" dirty="0" err="1" smtClean="0"/>
              <a:t>Instagram</a:t>
            </a:r>
            <a:endParaRPr lang="en-US" dirty="0" smtClean="0"/>
          </a:p>
          <a:p>
            <a:r>
              <a:rPr lang="en-US" dirty="0" smtClean="0"/>
              <a:t>Twitter</a:t>
            </a:r>
          </a:p>
          <a:p>
            <a:r>
              <a:rPr lang="en-US" dirty="0" err="1" smtClean="0"/>
              <a:t>Tumblr</a:t>
            </a:r>
            <a:endParaRPr lang="en-US" dirty="0" smtClean="0"/>
          </a:p>
          <a:p>
            <a:r>
              <a:rPr lang="en-US" dirty="0" err="1" smtClean="0"/>
              <a:t>Pinterest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867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Interview Prompts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What brough</a:t>
            </a:r>
            <a:r>
              <a:rPr lang="en-US" dirty="0" smtClean="0"/>
              <a:t>t you to Seattle University?</a:t>
            </a:r>
            <a:endParaRPr lang="en-US" dirty="0" smtClean="0"/>
          </a:p>
          <a:p>
            <a:r>
              <a:rPr lang="en-US" dirty="0" smtClean="0"/>
              <a:t>What led you to study ______?</a:t>
            </a:r>
          </a:p>
          <a:p>
            <a:r>
              <a:rPr lang="en-US" dirty="0" smtClean="0"/>
              <a:t>What is the best part about your major?</a:t>
            </a:r>
          </a:p>
          <a:p>
            <a:r>
              <a:rPr lang="en-US" dirty="0" smtClean="0"/>
              <a:t>What is one favorite member from your time at SU?</a:t>
            </a:r>
          </a:p>
          <a:p>
            <a:r>
              <a:rPr lang="en-US" dirty="0" smtClean="0"/>
              <a:t>Is there anything you wish you knew before coming to SU?</a:t>
            </a:r>
          </a:p>
          <a:p>
            <a:r>
              <a:rPr lang="en-US" dirty="0" smtClean="0"/>
              <a:t>What is one goal you are working on right now?</a:t>
            </a:r>
          </a:p>
          <a:p>
            <a:r>
              <a:rPr lang="en-US" dirty="0" smtClean="0"/>
              <a:t>Where do you hope to be in 5 years?</a:t>
            </a:r>
          </a:p>
          <a:p>
            <a:r>
              <a:rPr lang="en-US" dirty="0" smtClean="0"/>
              <a:t>What kind of impact do you want to have in the world?</a:t>
            </a:r>
          </a:p>
          <a:p>
            <a:r>
              <a:rPr lang="en-US" dirty="0" smtClean="0"/>
              <a:t>What kind of leader do you want to be?</a:t>
            </a:r>
          </a:p>
          <a:p>
            <a:r>
              <a:rPr lang="en-US" dirty="0" smtClean="0"/>
              <a:t>What do you think makes you #</a:t>
            </a:r>
            <a:r>
              <a:rPr lang="en-US" dirty="0" err="1" smtClean="0"/>
              <a:t>OneOfTheOnes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996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 Community as Brand Ambassadors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88165"/>
            <a:ext cx="8229600" cy="3394472"/>
          </a:xfrm>
        </p:spPr>
        <p:txBody>
          <a:bodyPr/>
          <a:lstStyle/>
          <a:p>
            <a:r>
              <a:rPr lang="en-US" dirty="0" smtClean="0"/>
              <a:t>Seattle U makes social media post</a:t>
            </a:r>
          </a:p>
          <a:p>
            <a:r>
              <a:rPr lang="en-US" dirty="0" smtClean="0"/>
              <a:t>Social Media Team notifies person profiled</a:t>
            </a:r>
          </a:p>
          <a:p>
            <a:r>
              <a:rPr lang="en-US" dirty="0" smtClean="0"/>
              <a:t>Person profiles shares to their network</a:t>
            </a:r>
          </a:p>
          <a:p>
            <a:r>
              <a:rPr lang="en-US" dirty="0" smtClean="0"/>
              <a:t>SU brand social reach increases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638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50439"/>
            <a:ext cx="8229600" cy="857250"/>
          </a:xfrm>
        </p:spPr>
        <p:txBody>
          <a:bodyPr/>
          <a:lstStyle/>
          <a:p>
            <a:r>
              <a:rPr lang="en-US" dirty="0" smtClean="0"/>
              <a:t>Inspiration: People of Gonzaga</a:t>
            </a:r>
            <a:endParaRPr lang="en-US" dirty="0"/>
          </a:p>
        </p:txBody>
      </p:sp>
      <p:pic>
        <p:nvPicPr>
          <p:cNvPr id="4" name="Picture 3" descr="Screen Shot 2017-03-03 at 2.52.42 PM.pn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982" y="709131"/>
            <a:ext cx="3495587" cy="443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15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9126"/>
            <a:ext cx="8229600" cy="857250"/>
          </a:xfrm>
        </p:spPr>
        <p:txBody>
          <a:bodyPr/>
          <a:lstStyle/>
          <a:p>
            <a:r>
              <a:rPr lang="en-US" dirty="0" smtClean="0"/>
              <a:t>Inspiration: We are #USFCA</a:t>
            </a:r>
            <a:endParaRPr lang="en-US" dirty="0"/>
          </a:p>
        </p:txBody>
      </p:sp>
      <p:pic>
        <p:nvPicPr>
          <p:cNvPr id="4" name="Picture 3" descr="Screen Shot 2017-03-03 at 2.55.30 PM.pn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074" y="758124"/>
            <a:ext cx="4177189" cy="424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874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Facebook Sample</a:t>
            </a:r>
            <a:endParaRPr lang="en-US" dirty="0"/>
          </a:p>
        </p:txBody>
      </p:sp>
      <p:pic>
        <p:nvPicPr>
          <p:cNvPr id="5" name="Picture 4" descr="Facebook Sampl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800" y="0"/>
            <a:ext cx="420831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816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 descr="Instagram Sampl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" y="0"/>
            <a:ext cx="804447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77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witter Sampl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361" y="341799"/>
            <a:ext cx="5379198" cy="417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856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184</Words>
  <Application>Microsoft Macintosh PowerPoint</Application>
  <PresentationFormat>On-screen Show (16:9)</PresentationFormat>
  <Paragraphs>30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#OneOfTheOnes Photo Series</vt:lpstr>
      <vt:lpstr>Objectives</vt:lpstr>
      <vt:lpstr>Social Media Platforms</vt:lpstr>
      <vt:lpstr>Interview Prompts</vt:lpstr>
      <vt:lpstr>SU Community as Brand Ambassadors </vt:lpstr>
      <vt:lpstr>Inspiration: People of Gonzaga</vt:lpstr>
      <vt:lpstr>Inspiration: We are #USFCA</vt:lpstr>
      <vt:lpstr>Facebook Sample</vt:lpstr>
      <vt:lpstr>PowerPoint Presentation</vt:lpstr>
      <vt:lpstr>PowerPoint Presentation</vt:lpstr>
    </vt:vector>
  </TitlesOfParts>
  <Company>Office of Information Technology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Seattle University</dc:creator>
  <cp:lastModifiedBy>Miller, Matthew</cp:lastModifiedBy>
  <cp:revision>20</cp:revision>
  <dcterms:created xsi:type="dcterms:W3CDTF">2014-04-24T22:34:56Z</dcterms:created>
  <dcterms:modified xsi:type="dcterms:W3CDTF">2017-03-03T23:03:36Z</dcterms:modified>
</cp:coreProperties>
</file>